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09728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6" autoAdjust="0"/>
    <p:restoredTop sz="86357" autoAdjust="0"/>
  </p:normalViewPr>
  <p:slideViewPr>
    <p:cSldViewPr snapToGrid="0">
      <p:cViewPr varScale="1">
        <p:scale>
          <a:sx n="53" d="100"/>
          <a:sy n="53" d="100"/>
        </p:scale>
        <p:origin x="22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, Corinne@Parks" userId="f67bbc6d-9f11-49a5-ad65-4cc1534e246b" providerId="ADAL" clId="{0FA9AAC9-8805-4D74-B666-9A62D5C37B4F}"/>
    <pc:docChg chg="undo custSel modSld">
      <pc:chgData name="Nelson, Corinne@Parks" userId="f67bbc6d-9f11-49a5-ad65-4cc1534e246b" providerId="ADAL" clId="{0FA9AAC9-8805-4D74-B666-9A62D5C37B4F}" dt="2024-10-10T19:06:13.546" v="76" actId="13244"/>
      <pc:docMkLst>
        <pc:docMk/>
      </pc:docMkLst>
      <pc:sldChg chg="addSp modSp mod">
        <pc:chgData name="Nelson, Corinne@Parks" userId="f67bbc6d-9f11-49a5-ad65-4cc1534e246b" providerId="ADAL" clId="{0FA9AAC9-8805-4D74-B666-9A62D5C37B4F}" dt="2024-10-10T19:06:08.578" v="75" actId="13244"/>
        <pc:sldMkLst>
          <pc:docMk/>
          <pc:sldMk cId="760850587" sldId="256"/>
        </pc:sldMkLst>
        <pc:spChg chg="add mod">
          <ac:chgData name="Nelson, Corinne@Parks" userId="f67bbc6d-9f11-49a5-ad65-4cc1534e246b" providerId="ADAL" clId="{0FA9AAC9-8805-4D74-B666-9A62D5C37B4F}" dt="2024-10-10T19:06:08.578" v="75" actId="13244"/>
          <ac:spMkLst>
            <pc:docMk/>
            <pc:sldMk cId="760850587" sldId="256"/>
            <ac:spMk id="2" creationId="{B67D56BB-FBE0-BB3A-A898-F8350BAFB09D}"/>
          </ac:spMkLst>
        </pc:spChg>
        <pc:spChg chg="mod">
          <ac:chgData name="Nelson, Corinne@Parks" userId="f67bbc6d-9f11-49a5-ad65-4cc1534e246b" providerId="ADAL" clId="{0FA9AAC9-8805-4D74-B666-9A62D5C37B4F}" dt="2024-10-10T18:51:18.690" v="24" actId="33553"/>
          <ac:spMkLst>
            <pc:docMk/>
            <pc:sldMk cId="760850587" sldId="256"/>
            <ac:spMk id="4" creationId="{29A3CAC9-0B20-6891-BCC9-453B7D1350E7}"/>
          </ac:spMkLst>
        </pc:spChg>
        <pc:picChg chg="mod">
          <ac:chgData name="Nelson, Corinne@Parks" userId="f67bbc6d-9f11-49a5-ad65-4cc1534e246b" providerId="ADAL" clId="{0FA9AAC9-8805-4D74-B666-9A62D5C37B4F}" dt="2024-10-10T19:03:31.004" v="28" actId="962"/>
          <ac:picMkLst>
            <pc:docMk/>
            <pc:sldMk cId="760850587" sldId="256"/>
            <ac:picMk id="6" creationId="{94012D21-7B6C-7EA8-CBD3-228765A727A5}"/>
          </ac:picMkLst>
        </pc:picChg>
      </pc:sldChg>
      <pc:sldChg chg="addSp modSp mod">
        <pc:chgData name="Nelson, Corinne@Parks" userId="f67bbc6d-9f11-49a5-ad65-4cc1534e246b" providerId="ADAL" clId="{0FA9AAC9-8805-4D74-B666-9A62D5C37B4F}" dt="2024-10-10T19:06:13.546" v="76" actId="13244"/>
        <pc:sldMkLst>
          <pc:docMk/>
          <pc:sldMk cId="4142234714" sldId="257"/>
        </pc:sldMkLst>
        <pc:spChg chg="add mod">
          <ac:chgData name="Nelson, Corinne@Parks" userId="f67bbc6d-9f11-49a5-ad65-4cc1534e246b" providerId="ADAL" clId="{0FA9AAC9-8805-4D74-B666-9A62D5C37B4F}" dt="2024-10-10T19:06:13.546" v="76" actId="13244"/>
          <ac:spMkLst>
            <pc:docMk/>
            <pc:sldMk cId="4142234714" sldId="257"/>
            <ac:spMk id="2" creationId="{8E389619-DA02-DFDE-D6D3-6EA883788061}"/>
          </ac:spMkLst>
        </pc:spChg>
        <pc:spChg chg="mod">
          <ac:chgData name="Nelson, Corinne@Parks" userId="f67bbc6d-9f11-49a5-ad65-4cc1534e246b" providerId="ADAL" clId="{0FA9AAC9-8805-4D74-B666-9A62D5C37B4F}" dt="2024-10-10T18:51:18.329" v="23" actId="33553"/>
          <ac:spMkLst>
            <pc:docMk/>
            <pc:sldMk cId="4142234714" sldId="257"/>
            <ac:spMk id="4" creationId="{494DEF4A-DEA7-57A8-B928-47993F77C0D5}"/>
          </ac:spMkLst>
        </pc:spChg>
        <pc:picChg chg="mod">
          <ac:chgData name="Nelson, Corinne@Parks" userId="f67bbc6d-9f11-49a5-ad65-4cc1534e246b" providerId="ADAL" clId="{0FA9AAC9-8805-4D74-B666-9A62D5C37B4F}" dt="2024-10-10T19:03:21.836" v="26" actId="962"/>
          <ac:picMkLst>
            <pc:docMk/>
            <pc:sldMk cId="4142234714" sldId="257"/>
            <ac:picMk id="8" creationId="{5C2CA5A4-33B2-D04D-5449-D4BF75117C06}"/>
          </ac:picMkLst>
        </pc:picChg>
      </pc:sldChg>
    </pc:docChg>
  </pc:docChgLst>
  <pc:docChgLst>
    <pc:chgData name="Buesch, Katie@Parks" userId="S::katie.buesch@parks.ca.gov::a85ece93-197a-4913-b535-9ef8b38a5b06" providerId="AD" clId="Web-{C834C5DE-8D49-FA78-4948-937B5AC10FD3}"/>
    <pc:docChg chg="modSld">
      <pc:chgData name="Buesch, Katie@Parks" userId="S::katie.buesch@parks.ca.gov::a85ece93-197a-4913-b535-9ef8b38a5b06" providerId="AD" clId="Web-{C834C5DE-8D49-FA78-4948-937B5AC10FD3}" dt="2024-10-07T18:56:46.034" v="10"/>
      <pc:docMkLst>
        <pc:docMk/>
      </pc:docMkLst>
      <pc:sldChg chg="modSp">
        <pc:chgData name="Buesch, Katie@Parks" userId="S::katie.buesch@parks.ca.gov::a85ece93-197a-4913-b535-9ef8b38a5b06" providerId="AD" clId="Web-{C834C5DE-8D49-FA78-4948-937B5AC10FD3}" dt="2024-10-07T18:56:40.892" v="9"/>
        <pc:sldMkLst>
          <pc:docMk/>
          <pc:sldMk cId="760850587" sldId="256"/>
        </pc:sldMkLst>
        <pc:spChg chg="mod">
          <ac:chgData name="Buesch, Katie@Parks" userId="S::katie.buesch@parks.ca.gov::a85ece93-197a-4913-b535-9ef8b38a5b06" providerId="AD" clId="Web-{C834C5DE-8D49-FA78-4948-937B5AC10FD3}" dt="2024-10-07T18:56:40.892" v="9"/>
          <ac:spMkLst>
            <pc:docMk/>
            <pc:sldMk cId="760850587" sldId="256"/>
            <ac:spMk id="5" creationId="{92747208-72FE-7A42-BC71-33C43A0B24B0}"/>
          </ac:spMkLst>
        </pc:spChg>
      </pc:sldChg>
      <pc:sldChg chg="modSp">
        <pc:chgData name="Buesch, Katie@Parks" userId="S::katie.buesch@parks.ca.gov::a85ece93-197a-4913-b535-9ef8b38a5b06" providerId="AD" clId="Web-{C834C5DE-8D49-FA78-4948-937B5AC10FD3}" dt="2024-10-07T18:56:46.034" v="10"/>
        <pc:sldMkLst>
          <pc:docMk/>
          <pc:sldMk cId="4142234714" sldId="257"/>
        </pc:sldMkLst>
        <pc:spChg chg="mod">
          <ac:chgData name="Buesch, Katie@Parks" userId="S::katie.buesch@parks.ca.gov::a85ece93-197a-4913-b535-9ef8b38a5b06" providerId="AD" clId="Web-{C834C5DE-8D49-FA78-4948-937B5AC10FD3}" dt="2024-10-07T18:56:46.034" v="10"/>
          <ac:spMkLst>
            <pc:docMk/>
            <pc:sldMk cId="4142234714" sldId="257"/>
            <ac:spMk id="5" creationId="{FD361204-2824-DE04-92C8-847B27F88AD7}"/>
          </ac:spMkLst>
        </pc:spChg>
      </pc:sldChg>
    </pc:docChg>
  </pc:docChgLst>
  <pc:docChgLst>
    <pc:chgData name="Buesch, Katie@Parks" userId="S::katie.buesch@parks.ca.gov::a85ece93-197a-4913-b535-9ef8b38a5b06" providerId="AD" clId="Web-{63525052-7A92-7F45-116B-61638685FDF8}"/>
    <pc:docChg chg="modSld">
      <pc:chgData name="Buesch, Katie@Parks" userId="S::katie.buesch@parks.ca.gov::a85ece93-197a-4913-b535-9ef8b38a5b06" providerId="AD" clId="Web-{63525052-7A92-7F45-116B-61638685FDF8}" dt="2024-08-27T22:07:20.827" v="1" actId="14100"/>
      <pc:docMkLst>
        <pc:docMk/>
      </pc:docMkLst>
      <pc:sldChg chg="modSp">
        <pc:chgData name="Buesch, Katie@Parks" userId="S::katie.buesch@parks.ca.gov::a85ece93-197a-4913-b535-9ef8b38a5b06" providerId="AD" clId="Web-{63525052-7A92-7F45-116B-61638685FDF8}" dt="2024-08-27T22:07:12.686" v="0" actId="14100"/>
        <pc:sldMkLst>
          <pc:docMk/>
          <pc:sldMk cId="760850587" sldId="256"/>
        </pc:sldMkLst>
        <pc:spChg chg="mod">
          <ac:chgData name="Buesch, Katie@Parks" userId="S::katie.buesch@parks.ca.gov::a85ece93-197a-4913-b535-9ef8b38a5b06" providerId="AD" clId="Web-{63525052-7A92-7F45-116B-61638685FDF8}" dt="2024-08-27T22:07:12.686" v="0" actId="14100"/>
          <ac:spMkLst>
            <pc:docMk/>
            <pc:sldMk cId="760850587" sldId="256"/>
            <ac:spMk id="4" creationId="{29A3CAC9-0B20-6891-BCC9-453B7D1350E7}"/>
          </ac:spMkLst>
        </pc:spChg>
      </pc:sldChg>
      <pc:sldChg chg="modSp">
        <pc:chgData name="Buesch, Katie@Parks" userId="S::katie.buesch@parks.ca.gov::a85ece93-197a-4913-b535-9ef8b38a5b06" providerId="AD" clId="Web-{63525052-7A92-7F45-116B-61638685FDF8}" dt="2024-08-27T22:07:20.827" v="1" actId="14100"/>
        <pc:sldMkLst>
          <pc:docMk/>
          <pc:sldMk cId="4142234714" sldId="257"/>
        </pc:sldMkLst>
        <pc:spChg chg="mod">
          <ac:chgData name="Buesch, Katie@Parks" userId="S::katie.buesch@parks.ca.gov::a85ece93-197a-4913-b535-9ef8b38a5b06" providerId="AD" clId="Web-{63525052-7A92-7F45-116B-61638685FDF8}" dt="2024-08-27T22:07:20.827" v="1" actId="14100"/>
          <ac:spMkLst>
            <pc:docMk/>
            <pc:sldMk cId="4142234714" sldId="257"/>
            <ac:spMk id="4" creationId="{494DEF4A-DEA7-57A8-B928-47993F77C0D5}"/>
          </ac:spMkLst>
        </pc:spChg>
      </pc:sldChg>
    </pc:docChg>
  </pc:docChgLst>
  <pc:docChgLst>
    <pc:chgData name="Nelson, Corinne@Parks" userId="f67bbc6d-9f11-49a5-ad65-4cc1534e246b" providerId="ADAL" clId="{0AE4685E-FA7D-4E93-9C4E-045B64E0FB79}"/>
    <pc:docChg chg="undo custSel modSld">
      <pc:chgData name="Nelson, Corinne@Parks" userId="f67bbc6d-9f11-49a5-ad65-4cc1534e246b" providerId="ADAL" clId="{0AE4685E-FA7D-4E93-9C4E-045B64E0FB79}" dt="2024-10-11T20:47:46.651" v="1" actId="33699"/>
      <pc:docMkLst>
        <pc:docMk/>
      </pc:docMkLst>
      <pc:sldChg chg="addSp delSp modSp mod">
        <pc:chgData name="Nelson, Corinne@Parks" userId="f67bbc6d-9f11-49a5-ad65-4cc1534e246b" providerId="ADAL" clId="{0AE4685E-FA7D-4E93-9C4E-045B64E0FB79}" dt="2024-10-11T20:47:46.651" v="1" actId="33699"/>
        <pc:sldMkLst>
          <pc:docMk/>
          <pc:sldMk cId="4142234714" sldId="257"/>
        </pc:sldMkLst>
        <pc:spChg chg="add del mod">
          <ac:chgData name="Nelson, Corinne@Parks" userId="f67bbc6d-9f11-49a5-ad65-4cc1534e246b" providerId="ADAL" clId="{0AE4685E-FA7D-4E93-9C4E-045B64E0FB79}" dt="2024-10-11T20:47:46.651" v="1" actId="33699"/>
          <ac:spMkLst>
            <pc:docMk/>
            <pc:sldMk cId="4142234714" sldId="257"/>
            <ac:spMk id="2" creationId="{6DFFE00D-34B9-A301-50B5-C6D855AEC777}"/>
          </ac:spMkLst>
        </pc:spChg>
      </pc:sldChg>
    </pc:docChg>
  </pc:docChgLst>
  <pc:docChgLst>
    <pc:chgData name="Buesch, Katie@Parks" userId="a85ece93-197a-4913-b535-9ef8b38a5b06" providerId="ADAL" clId="{660436AA-F3D7-453E-8173-09C2F8DAE7BF}"/>
    <pc:docChg chg="custSel delSld modSld">
      <pc:chgData name="Buesch, Katie@Parks" userId="a85ece93-197a-4913-b535-9ef8b38a5b06" providerId="ADAL" clId="{660436AA-F3D7-453E-8173-09C2F8DAE7BF}" dt="2024-10-10T23:41:31.485" v="2" actId="478"/>
      <pc:docMkLst>
        <pc:docMk/>
      </pc:docMkLst>
      <pc:sldChg chg="del">
        <pc:chgData name="Buesch, Katie@Parks" userId="a85ece93-197a-4913-b535-9ef8b38a5b06" providerId="ADAL" clId="{660436AA-F3D7-453E-8173-09C2F8DAE7BF}" dt="2024-10-10T23:36:21.340" v="0" actId="47"/>
        <pc:sldMkLst>
          <pc:docMk/>
          <pc:sldMk cId="760850587" sldId="256"/>
        </pc:sldMkLst>
      </pc:sldChg>
      <pc:sldChg chg="addSp delSp modSp mod">
        <pc:chgData name="Buesch, Katie@Parks" userId="a85ece93-197a-4913-b535-9ef8b38a5b06" providerId="ADAL" clId="{660436AA-F3D7-453E-8173-09C2F8DAE7BF}" dt="2024-10-10T23:41:31.485" v="2" actId="478"/>
        <pc:sldMkLst>
          <pc:docMk/>
          <pc:sldMk cId="4142234714" sldId="257"/>
        </pc:sldMkLst>
        <pc:spChg chg="del">
          <ac:chgData name="Buesch, Katie@Parks" userId="a85ece93-197a-4913-b535-9ef8b38a5b06" providerId="ADAL" clId="{660436AA-F3D7-453E-8173-09C2F8DAE7BF}" dt="2024-10-10T23:41:29.349" v="1" actId="478"/>
          <ac:spMkLst>
            <pc:docMk/>
            <pc:sldMk cId="4142234714" sldId="257"/>
            <ac:spMk id="2" creationId="{8E389619-DA02-DFDE-D6D3-6EA883788061}"/>
          </ac:spMkLst>
        </pc:spChg>
        <pc:spChg chg="add del mod">
          <ac:chgData name="Buesch, Katie@Parks" userId="a85ece93-197a-4913-b535-9ef8b38a5b06" providerId="ADAL" clId="{660436AA-F3D7-453E-8173-09C2F8DAE7BF}" dt="2024-10-10T23:41:31.485" v="2" actId="478"/>
          <ac:spMkLst>
            <pc:docMk/>
            <pc:sldMk cId="4142234714" sldId="257"/>
            <ac:spMk id="6" creationId="{07BA5588-63AF-92F0-5FF0-C2F374CEB5A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197187"/>
            <a:ext cx="932688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2174"/>
            <a:ext cx="82296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6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6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389467"/>
            <a:ext cx="236601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389467"/>
            <a:ext cx="696087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7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1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1823722"/>
            <a:ext cx="946404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4895429"/>
            <a:ext cx="946404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8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947333"/>
            <a:ext cx="466344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947333"/>
            <a:ext cx="466344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389468"/>
            <a:ext cx="946404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1793241"/>
            <a:ext cx="4642008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2672080"/>
            <a:ext cx="4642008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1793241"/>
            <a:ext cx="4664869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2672080"/>
            <a:ext cx="4664869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0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7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0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87680"/>
            <a:ext cx="3539014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053255"/>
            <a:ext cx="555498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194560"/>
            <a:ext cx="3539014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0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87680"/>
            <a:ext cx="3539014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053255"/>
            <a:ext cx="555498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194560"/>
            <a:ext cx="3539014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3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389468"/>
            <a:ext cx="946404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1947333"/>
            <a:ext cx="946404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835213-2673-4ABD-A9EF-AC95456282B3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6780108"/>
            <a:ext cx="37033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40C6A5-0EE6-4411-91D3-C92F0612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8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4DEF4A-DEA7-57A8-B928-47993F77C0D5}"/>
              </a:ext>
            </a:extLst>
          </p:cNvPr>
          <p:cNvSpPr txBox="1">
            <a:spLocks/>
          </p:cNvSpPr>
          <p:nvPr/>
        </p:nvSpPr>
        <p:spPr>
          <a:xfrm>
            <a:off x="458365" y="808523"/>
            <a:ext cx="996666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project was partially funded by the Land and Water Conservation Fund through the U.S. Department of Interior and the California Department of Parks and Recreation.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361204-2824-DE04-92C8-847B27F88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9729" y="218600"/>
            <a:ext cx="10453341" cy="6877999"/>
          </a:xfrm>
          <a:prstGeom prst="roundRect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8" name="Picture 7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5C2CA5A4-33B2-D04D-5449-D4BF75117C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020" y="4210941"/>
            <a:ext cx="2718757" cy="273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23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004A11FA604468631E273664DC838" ma:contentTypeVersion="11" ma:contentTypeDescription="Create a new document." ma:contentTypeScope="" ma:versionID="83810b64b9412012a1a1a551f317ccc3">
  <xsd:schema xmlns:xsd="http://www.w3.org/2001/XMLSchema" xmlns:xs="http://www.w3.org/2001/XMLSchema" xmlns:p="http://schemas.microsoft.com/office/2006/metadata/properties" xmlns:ns2="4aaa0d8e-ee87-4465-aa9d-ceba98bcdd76" xmlns:ns3="b8a0c731-b2d7-45da-8545-b393cdf885bf" targetNamespace="http://schemas.microsoft.com/office/2006/metadata/properties" ma:root="true" ma:fieldsID="5edc465dfb6663db75cecfa07af558b8" ns2:_="" ns3:_="">
    <xsd:import namespace="4aaa0d8e-ee87-4465-aa9d-ceba98bcdd76"/>
    <xsd:import namespace="b8a0c731-b2d7-45da-8545-b393cdf88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NotestoGrante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a0d8e-ee87-4465-aa9d-ceba98bcd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NotestoGrantees" ma:index="18" nillable="true" ma:displayName="Notes to Grantees" ma:format="Dropdown" ma:internalName="NotestoGrante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0c731-b2d7-45da-8545-b393cdf88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toGrantees xmlns="4aaa0d8e-ee87-4465-aa9d-ceba98bcdd76" xsi:nil="true"/>
  </documentManagement>
</p:properties>
</file>

<file path=customXml/itemProps1.xml><?xml version="1.0" encoding="utf-8"?>
<ds:datastoreItem xmlns:ds="http://schemas.openxmlformats.org/officeDocument/2006/customXml" ds:itemID="{908FC7DD-3944-4032-A827-B6A138FC60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a0d8e-ee87-4465-aa9d-ceba98bcdd76"/>
    <ds:schemaRef ds:uri="b8a0c731-b2d7-45da-8545-b393cdf885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D3C4EE-3FF4-4C52-81B2-3825A4B879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802057-ECB5-49AB-82BB-2CC0991CC767}">
  <ds:schemaRefs>
    <ds:schemaRef ds:uri="http://schemas.microsoft.com/office/2006/metadata/properties"/>
    <ds:schemaRef ds:uri="http://schemas.microsoft.com/office/infopath/2007/PartnerControls"/>
    <ds:schemaRef ds:uri="8837db8f-2fa6-4c81-acf3-fb8d0ab6413e"/>
    <ds:schemaRef ds:uri="4aaa0d8e-ee87-4465-aa9d-ceba98bcdd7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30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Buesch, Katie@Parks</dc:creator>
  <cp:lastModifiedBy>Nelson, Corinne@Parks</cp:lastModifiedBy>
  <cp:revision>8</cp:revision>
  <dcterms:created xsi:type="dcterms:W3CDTF">2024-08-13T22:24:23Z</dcterms:created>
  <dcterms:modified xsi:type="dcterms:W3CDTF">2024-10-11T20:47:57Z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0x01010007F004A11FA604468631E273664DC838</vt:lpwstr>
  </property>
</Properties>
</file>